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9"/>
  </p:notesMasterIdLst>
  <p:sldIdLst>
    <p:sldId id="314" r:id="rId5"/>
    <p:sldId id="545" r:id="rId6"/>
    <p:sldId id="554" r:id="rId7"/>
    <p:sldId id="556" r:id="rId8"/>
    <p:sldId id="319" r:id="rId9"/>
    <p:sldId id="410" r:id="rId10"/>
    <p:sldId id="428" r:id="rId11"/>
    <p:sldId id="316" r:id="rId12"/>
    <p:sldId id="437" r:id="rId13"/>
    <p:sldId id="557" r:id="rId14"/>
    <p:sldId id="320" r:id="rId15"/>
    <p:sldId id="569" r:id="rId16"/>
    <p:sldId id="570" r:id="rId17"/>
    <p:sldId id="571" r:id="rId18"/>
    <p:sldId id="572" r:id="rId19"/>
    <p:sldId id="575" r:id="rId20"/>
    <p:sldId id="498" r:id="rId21"/>
    <p:sldId id="500" r:id="rId22"/>
    <p:sldId id="417" r:id="rId23"/>
    <p:sldId id="503" r:id="rId24"/>
    <p:sldId id="422" r:id="rId25"/>
    <p:sldId id="423" r:id="rId26"/>
    <p:sldId id="519" r:id="rId27"/>
    <p:sldId id="588" r:id="rId28"/>
    <p:sldId id="580" r:id="rId29"/>
    <p:sldId id="518" r:id="rId30"/>
    <p:sldId id="589" r:id="rId31"/>
    <p:sldId id="590" r:id="rId32"/>
    <p:sldId id="586" r:id="rId33"/>
    <p:sldId id="583" r:id="rId34"/>
    <p:sldId id="582" r:id="rId35"/>
    <p:sldId id="584" r:id="rId36"/>
    <p:sldId id="345" r:id="rId37"/>
    <p:sldId id="341" r:id="rId38"/>
    <p:sldId id="543" r:id="rId39"/>
    <p:sldId id="409" r:id="rId40"/>
    <p:sldId id="544" r:id="rId41"/>
    <p:sldId id="558" r:id="rId42"/>
    <p:sldId id="560" r:id="rId43"/>
    <p:sldId id="563" r:id="rId44"/>
    <p:sldId id="564" r:id="rId45"/>
    <p:sldId id="506" r:id="rId46"/>
    <p:sldId id="464" r:id="rId47"/>
    <p:sldId id="528" r:id="rId48"/>
    <p:sldId id="577" r:id="rId49"/>
    <p:sldId id="592" r:id="rId50"/>
    <p:sldId id="593" r:id="rId51"/>
    <p:sldId id="578" r:id="rId52"/>
    <p:sldId id="471" r:id="rId53"/>
    <p:sldId id="509" r:id="rId54"/>
    <p:sldId id="510" r:id="rId55"/>
    <p:sldId id="474" r:id="rId56"/>
    <p:sldId id="532" r:id="rId57"/>
    <p:sldId id="533" r:id="rId58"/>
    <p:sldId id="476" r:id="rId59"/>
    <p:sldId id="487" r:id="rId60"/>
    <p:sldId id="599" r:id="rId61"/>
    <p:sldId id="594" r:id="rId62"/>
    <p:sldId id="596" r:id="rId63"/>
    <p:sldId id="597" r:id="rId64"/>
    <p:sldId id="598" r:id="rId65"/>
    <p:sldId id="541" r:id="rId66"/>
    <p:sldId id="536" r:id="rId67"/>
    <p:sldId id="550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554"/>
            <p14:sldId id="556"/>
            <p14:sldId id="319"/>
            <p14:sldId id="410"/>
          </p14:sldIdLst>
        </p14:section>
        <p14:section name="Solution" id="{3814ADEA-866D-4944-BA8A-AF26FCB04961}">
          <p14:sldIdLst>
            <p14:sldId id="428"/>
            <p14:sldId id="316"/>
            <p14:sldId id="437"/>
            <p14:sldId id="557"/>
            <p14:sldId id="320"/>
            <p14:sldId id="569"/>
            <p14:sldId id="570"/>
            <p14:sldId id="571"/>
            <p14:sldId id="572"/>
          </p14:sldIdLst>
        </p14:section>
        <p14:section name="Data" id="{5C431F36-3D7F-4BFB-A2C6-90614511EFFF}">
          <p14:sldIdLst>
            <p14:sldId id="575"/>
            <p14:sldId id="498"/>
            <p14:sldId id="500"/>
            <p14:sldId id="417"/>
            <p14:sldId id="503"/>
            <p14:sldId id="422"/>
            <p14:sldId id="423"/>
            <p14:sldId id="519"/>
            <p14:sldId id="588"/>
            <p14:sldId id="580"/>
            <p14:sldId id="518"/>
            <p14:sldId id="589"/>
            <p14:sldId id="590"/>
            <p14:sldId id="586"/>
            <p14:sldId id="583"/>
            <p14:sldId id="582"/>
            <p14:sldId id="584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4" Type="http://schemas.openxmlformats.org/officeDocument/2006/relationships/image" Target="../media/image10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4" Type="http://schemas.openxmlformats.org/officeDocument/2006/relationships/image" Target="../media/image9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1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138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1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901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059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5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 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779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07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746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531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03/06/2019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7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1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0.emf"/><Relationship Id="rId5" Type="http://schemas.openxmlformats.org/officeDocument/2006/relationships/image" Target="../media/image59.png"/><Relationship Id="rId4" Type="http://schemas.openxmlformats.org/officeDocument/2006/relationships/image" Target="../media/image58.emf"/><Relationship Id="rId9" Type="http://schemas.openxmlformats.org/officeDocument/2006/relationships/image" Target="../media/image5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6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9.emf"/><Relationship Id="rId5" Type="http://schemas.openxmlformats.org/officeDocument/2006/relationships/image" Target="../media/image78.wmf"/><Relationship Id="rId10" Type="http://schemas.openxmlformats.org/officeDocument/2006/relationships/image" Target="../media/image83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8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87.png"/><Relationship Id="rId4" Type="http://schemas.openxmlformats.org/officeDocument/2006/relationships/image" Target="../media/image8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01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00.wmf"/><Relationship Id="rId5" Type="http://schemas.openxmlformats.org/officeDocument/2006/relationships/image" Target="../media/image103.emf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102.emf"/><Relationship Id="rId9" Type="http://schemas.openxmlformats.org/officeDocument/2006/relationships/image" Target="../media/image9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103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104.w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3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09.emf"/><Relationship Id="rId7" Type="http://schemas.openxmlformats.org/officeDocument/2006/relationships/image" Target="../media/image108.wmf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107.wmf"/><Relationship Id="rId10" Type="http://schemas.openxmlformats.org/officeDocument/2006/relationships/image" Target="../media/image98.wmf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3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02.emf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112.wmf"/><Relationship Id="rId4" Type="http://schemas.openxmlformats.org/officeDocument/2006/relationships/image" Target="../media/image103.emf"/><Relationship Id="rId9" Type="http://schemas.openxmlformats.org/officeDocument/2006/relationships/oleObject" Target="../embeddings/oleObject4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16.emf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1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4192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718" y="1731756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sp>
        <p:nvSpPr>
          <p:cNvPr id="31" name="文字方塊 30"/>
          <p:cNvSpPr txBox="1"/>
          <p:nvPr/>
        </p:nvSpPr>
        <p:spPr>
          <a:xfrm>
            <a:off x="7032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39788" y="631540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57659" y="1781641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68139" y="1792526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272910" y="5910088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08872" y="5910088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587527" y="6004357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5061905" y="6021269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0006" y="3062295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53890" y="4818542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839788" y="711204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788" y="1155582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9788" y="1599960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351A6F-C48D-0646-81AB-0B2C40694337}"/>
              </a:ext>
            </a:extLst>
          </p:cNvPr>
          <p:cNvSpPr txBox="1"/>
          <p:nvPr/>
        </p:nvSpPr>
        <p:spPr>
          <a:xfrm>
            <a:off x="2379485" y="1847912"/>
            <a:ext cx="133626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562622" y="6108120"/>
            <a:ext cx="31700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多點斷筋梁鋼筋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616688" y="1990630"/>
            <a:ext cx="5893966" cy="3900444"/>
          </a:xfrm>
          <a:custGeom>
            <a:avLst/>
            <a:gdLst>
              <a:gd name="connsiteX0" fmla="*/ 1403497 w 5893966"/>
              <a:gd name="connsiteY0" fmla="*/ 2592003 h 3900444"/>
              <a:gd name="connsiteX1" fmla="*/ 1095153 w 5893966"/>
              <a:gd name="connsiteY1" fmla="*/ 2953510 h 3900444"/>
              <a:gd name="connsiteX2" fmla="*/ 1403497 w 5893966"/>
              <a:gd name="connsiteY2" fmla="*/ 3315017 h 3900444"/>
              <a:gd name="connsiteX3" fmla="*/ 1711841 w 5893966"/>
              <a:gd name="connsiteY3" fmla="*/ 2953510 h 3900444"/>
              <a:gd name="connsiteX4" fmla="*/ 1403497 w 5893966"/>
              <a:gd name="connsiteY4" fmla="*/ 2592003 h 3900444"/>
              <a:gd name="connsiteX5" fmla="*/ 139106 w 5893966"/>
              <a:gd name="connsiteY5" fmla="*/ 0 h 3900444"/>
              <a:gd name="connsiteX6" fmla="*/ 5893966 w 5893966"/>
              <a:gd name="connsiteY6" fmla="*/ 0 h 3900444"/>
              <a:gd name="connsiteX7" fmla="*/ 5893966 w 5893966"/>
              <a:gd name="connsiteY7" fmla="*/ 3900444 h 3900444"/>
              <a:gd name="connsiteX8" fmla="*/ 668311 w 5893966"/>
              <a:gd name="connsiteY8" fmla="*/ 3900444 h 3900444"/>
              <a:gd name="connsiteX9" fmla="*/ 696883 w 5893966"/>
              <a:gd name="connsiteY9" fmla="*/ 3859769 h 3900444"/>
              <a:gd name="connsiteX10" fmla="*/ 733647 w 5893966"/>
              <a:gd name="connsiteY10" fmla="*/ 3719054 h 3900444"/>
              <a:gd name="connsiteX11" fmla="*/ 265814 w 5893966"/>
              <a:gd name="connsiteY11" fmla="*/ 3357547 h 3900444"/>
              <a:gd name="connsiteX12" fmla="*/ 4244 w 5893966"/>
              <a:gd name="connsiteY12" fmla="*/ 3419287 h 3900444"/>
              <a:gd name="connsiteX13" fmla="*/ 0 w 5893966"/>
              <a:gd name="connsiteY13" fmla="*/ 3421993 h 3900444"/>
              <a:gd name="connsiteX14" fmla="*/ 0 w 5893966"/>
              <a:gd name="connsiteY14" fmla="*/ 492863 h 3900444"/>
              <a:gd name="connsiteX15" fmla="*/ 6184 w 5893966"/>
              <a:gd name="connsiteY15" fmla="*/ 497795 h 3900444"/>
              <a:gd name="connsiteX16" fmla="*/ 31898 w 5893966"/>
              <a:gd name="connsiteY16" fmla="*/ 504455 h 3900444"/>
              <a:gd name="connsiteX17" fmla="*/ 159489 w 5893966"/>
              <a:gd name="connsiteY17" fmla="*/ 176629 h 3900444"/>
              <a:gd name="connsiteX18" fmla="*/ 149462 w 5893966"/>
              <a:gd name="connsiteY18" fmla="*/ 49025 h 39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93966" h="3900444">
                <a:moveTo>
                  <a:pt x="1403497" y="2592003"/>
                </a:moveTo>
                <a:cubicBezTo>
                  <a:pt x="1233203" y="2592003"/>
                  <a:pt x="1095153" y="2753855"/>
                  <a:pt x="1095153" y="2953510"/>
                </a:cubicBezTo>
                <a:cubicBezTo>
                  <a:pt x="1095153" y="3153165"/>
                  <a:pt x="1233203" y="3315017"/>
                  <a:pt x="1403497" y="3315017"/>
                </a:cubicBezTo>
                <a:cubicBezTo>
                  <a:pt x="1573791" y="3315017"/>
                  <a:pt x="1711841" y="3153165"/>
                  <a:pt x="1711841" y="2953510"/>
                </a:cubicBezTo>
                <a:cubicBezTo>
                  <a:pt x="1711841" y="2753855"/>
                  <a:pt x="1573791" y="2592003"/>
                  <a:pt x="1403497" y="2592003"/>
                </a:cubicBezTo>
                <a:close/>
                <a:moveTo>
                  <a:pt x="139106" y="0"/>
                </a:moveTo>
                <a:lnTo>
                  <a:pt x="5893966" y="0"/>
                </a:lnTo>
                <a:lnTo>
                  <a:pt x="5893966" y="3900444"/>
                </a:lnTo>
                <a:lnTo>
                  <a:pt x="668311" y="3900444"/>
                </a:lnTo>
                <a:lnTo>
                  <a:pt x="696883" y="3859769"/>
                </a:lnTo>
                <a:cubicBezTo>
                  <a:pt x="720556" y="3816519"/>
                  <a:pt x="733647" y="3768968"/>
                  <a:pt x="733647" y="3719054"/>
                </a:cubicBezTo>
                <a:cubicBezTo>
                  <a:pt x="733647" y="3519399"/>
                  <a:pt x="524191" y="3357547"/>
                  <a:pt x="265814" y="3357547"/>
                </a:cubicBezTo>
                <a:cubicBezTo>
                  <a:pt x="168923" y="3357547"/>
                  <a:pt x="78911" y="3380308"/>
                  <a:pt x="4244" y="3419287"/>
                </a:cubicBezTo>
                <a:lnTo>
                  <a:pt x="0" y="3421993"/>
                </a:lnTo>
                <a:lnTo>
                  <a:pt x="0" y="492863"/>
                </a:lnTo>
                <a:lnTo>
                  <a:pt x="6184" y="497795"/>
                </a:lnTo>
                <a:cubicBezTo>
                  <a:pt x="14490" y="502162"/>
                  <a:pt x="23090" y="504455"/>
                  <a:pt x="31898" y="504455"/>
                </a:cubicBezTo>
                <a:cubicBezTo>
                  <a:pt x="102365" y="504455"/>
                  <a:pt x="159489" y="357682"/>
                  <a:pt x="159489" y="176629"/>
                </a:cubicBezTo>
                <a:cubicBezTo>
                  <a:pt x="159489" y="131366"/>
                  <a:pt x="155919" y="88245"/>
                  <a:pt x="149462" y="49025"/>
                </a:cubicBezTo>
                <a:close/>
              </a:path>
            </a:pathLst>
          </a:cu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647277"/>
              </p:ext>
            </p:extLst>
          </p:nvPr>
        </p:nvGraphicFramePr>
        <p:xfrm>
          <a:off x="6872178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6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2178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795311"/>
              </p:ext>
            </p:extLst>
          </p:nvPr>
        </p:nvGraphicFramePr>
        <p:xfrm>
          <a:off x="6872178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7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2178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032281"/>
              </p:ext>
            </p:extLst>
          </p:nvPr>
        </p:nvGraphicFramePr>
        <p:xfrm>
          <a:off x="6872178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8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72178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5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6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/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7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8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948936" y="2344829"/>
            <a:ext cx="5443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9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948936" y="2718130"/>
            <a:ext cx="50783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59118" y="1823556"/>
            <a:ext cx="134402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75990" y="1856446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3"/>
                </a:solidFill>
              </a:rPr>
              <a:t>- Demand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94750" y="1824547"/>
            <a:ext cx="153279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5458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Multi-Cut-2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50421" y="1855628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3869" y="2477354"/>
            <a:ext cx="200373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439" y="4590902"/>
            <a:ext cx="182998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822497" y="185583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79231" y="1855835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368122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0005" y="272633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57474" y="464404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8986" y="2477353"/>
            <a:ext cx="329609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42129" y="3193257"/>
            <a:ext cx="648000" cy="54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1996" y="4769484"/>
            <a:ext cx="758422" cy="3356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40372" y="5041935"/>
            <a:ext cx="352474" cy="58268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52345" y="2477353"/>
            <a:ext cx="522393" cy="16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742935" y="5126411"/>
            <a:ext cx="100933" cy="50884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499027" y="4871988"/>
            <a:ext cx="1437346" cy="35923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012873" y="2632951"/>
            <a:ext cx="439472" cy="63473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955056" y="5269467"/>
            <a:ext cx="120838" cy="35515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900692" y="2491342"/>
            <a:ext cx="112181" cy="1136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521596" y="5226937"/>
            <a:ext cx="45719" cy="280728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2269501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3429000"/>
            <a:ext cx="4575618" cy="343171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018563" y="4193282"/>
            <a:ext cx="39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061018" y="3449924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018563" y="372489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414563" y="372825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518"/>
            <a:ext cx="4576381" cy="343228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47347" y="436613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7347" y="885682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7347" y="386772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7347" y="4316793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795283" y="875924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981881" y="251301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805911" y="40753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414563" y="41089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5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>
                <a:solidFill>
                  <a:schemeClr val="accent1"/>
                </a:solidFill>
              </a:rPr>
              <a:t>Decay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5" cy="77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95942" y="1731755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5"/>
            <a:ext cx="6096000" cy="457200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10687485" y="3031940"/>
            <a:ext cx="467834" cy="623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891180" y="1679161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71994" y="322166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75325" y="380375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Algorithm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23727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48770" y="5596093"/>
            <a:ext cx="1709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Story Height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3429000"/>
            <a:ext cx="4377394" cy="1489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484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22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424734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56426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424734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56426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79" y="5567853"/>
            <a:ext cx="9614458" cy="740000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535681"/>
              </p:ext>
            </p:extLst>
          </p:nvPr>
        </p:nvGraphicFramePr>
        <p:xfrm>
          <a:off x="1063079" y="5136290"/>
          <a:ext cx="774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Equation" r:id="rId8" imgW="774360" imgH="291960" progId="Equation.DSMT4">
                  <p:embed/>
                </p:oleObj>
              </mc:Choice>
              <mc:Fallback>
                <p:oleObj name="Equation" r:id="rId8" imgW="774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3079" y="5136290"/>
                        <a:ext cx="774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74475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66048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1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16100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1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511281" y="3448085"/>
            <a:ext cx="130824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Story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93.7%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39910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Story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516895" y="4377258"/>
            <a:ext cx="180228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Story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439615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43961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443512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93327"/>
              </p:ext>
            </p:extLst>
          </p:nvPr>
        </p:nvGraphicFramePr>
        <p:xfrm>
          <a:off x="3934193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6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4193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723530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5151326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Bottom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#8 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#10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49602"/>
              </p:ext>
            </p:extLst>
          </p:nvPr>
        </p:nvGraphicFramePr>
        <p:xfrm>
          <a:off x="7543364" y="878819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7" name="Equation" r:id="rId3" imgW="2552400" imgH="1117440" progId="Equation.DSMT4">
                  <p:embed/>
                </p:oleObj>
              </mc:Choice>
              <mc:Fallback>
                <p:oleObj name="Equation" r:id="rId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364" y="878819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58159"/>
              </p:ext>
            </p:extLst>
          </p:nvPr>
        </p:nvGraphicFramePr>
        <p:xfrm>
          <a:off x="3935231" y="703326"/>
          <a:ext cx="2921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8" name="Equation" r:id="rId5" imgW="2920680" imgH="1295280" progId="Equation.DSMT4">
                  <p:embed/>
                </p:oleObj>
              </mc:Choice>
              <mc:Fallback>
                <p:oleObj name="Equation" r:id="rId5" imgW="2920680" imgH="12952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231" y="703326"/>
                        <a:ext cx="2921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9284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101.7%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9605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63073" y="1531089"/>
            <a:ext cx="21233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2.54cm =&gt; 3.22cm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946692" y="5312800"/>
            <a:ext cx="40972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5016207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7171438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350944" y="5315258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3946692" y="3448085"/>
            <a:ext cx="2558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5016207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7171438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350944" y="3450543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16393" y="2509033"/>
            <a:ext cx="54726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28245" y="2509033"/>
            <a:ext cx="104131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65909" y="2509033"/>
            <a:ext cx="680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Total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3952306" y="4377258"/>
            <a:ext cx="36003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5021821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7177052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91.5%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356558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93.8%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58485" y="4377258"/>
            <a:ext cx="9483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72326"/>
              </p:ext>
            </p:extLst>
          </p:nvPr>
        </p:nvGraphicFramePr>
        <p:xfrm>
          <a:off x="4665412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4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5412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8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13896"/>
              </p:ext>
            </p:extLst>
          </p:nvPr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0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421165"/>
              </p:ext>
            </p:extLst>
          </p:nvPr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1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Stirrups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8008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92.0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191389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195793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7333" y="191387"/>
            <a:ext cx="4320000" cy="32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3622404"/>
            <a:ext cx="4320000" cy="3240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013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84046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20766" y="6693"/>
            <a:ext cx="196143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2" y="191390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190466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190467"/>
            <a:ext cx="4320000" cy="32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3621483"/>
            <a:ext cx="4320000" cy="32400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013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84046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20766" y="6693"/>
            <a:ext cx="188769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2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6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0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" y="1528826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4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5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2360250" y="1559049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39788" y="1132477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9788" y="1559902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2131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6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30" name="物件 29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9993" y="5815379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7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31" name="物件 30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815379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1033687" y="259851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66969" y="3748792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54590" y="2272393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33687" y="4469357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95278" y="498846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89497" y="4673237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0493" y="2577253"/>
            <a:ext cx="494363" cy="115027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48986" y="2240494"/>
            <a:ext cx="361507" cy="1476399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73164" y="4923383"/>
            <a:ext cx="776829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164870" y="5121928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749993" y="5245380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8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8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9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0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0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1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2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3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2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3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4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5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8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9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8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9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4916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1513"/>
              </p:ext>
            </p:extLst>
          </p:nvPr>
        </p:nvGraphicFramePr>
        <p:xfrm>
          <a:off x="1948832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832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882413"/>
              </p:ext>
            </p:extLst>
          </p:nvPr>
        </p:nvGraphicFramePr>
        <p:xfrm>
          <a:off x="2322131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131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06501"/>
              </p:ext>
            </p:extLst>
          </p:nvPr>
        </p:nvGraphicFramePr>
        <p:xfrm>
          <a:off x="1749993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9993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5638496" y="2156406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638496" y="1650261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24820"/>
              </p:ext>
            </p:extLst>
          </p:nvPr>
        </p:nvGraphicFramePr>
        <p:xfrm>
          <a:off x="4097228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7228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32854"/>
              </p:ext>
            </p:extLst>
          </p:nvPr>
        </p:nvGraphicFramePr>
        <p:xfrm>
          <a:off x="3740514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0514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126720"/>
              </p:ext>
            </p:extLst>
          </p:nvPr>
        </p:nvGraphicFramePr>
        <p:xfrm>
          <a:off x="4321428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1428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5608908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08908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42468" y="221105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788234" y="28558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280159" y="187898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45313" y="4379007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684902" y="4514808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489497" y="430109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568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366254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78954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334754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98169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712495" y="2841308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7907" y="2408535"/>
            <a:ext cx="133466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39350"/>
              </p:ext>
            </p:extLst>
          </p:nvPr>
        </p:nvGraphicFramePr>
        <p:xfrm>
          <a:off x="8563659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3659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89366"/>
              </p:ext>
            </p:extLst>
          </p:nvPr>
        </p:nvGraphicFramePr>
        <p:xfrm>
          <a:off x="7521212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1212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142604"/>
              </p:ext>
            </p:extLst>
          </p:nvPr>
        </p:nvGraphicFramePr>
        <p:xfrm>
          <a:off x="7208889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08889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920946"/>
              </p:ext>
            </p:extLst>
          </p:nvPr>
        </p:nvGraphicFramePr>
        <p:xfrm>
          <a:off x="5380540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0540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863920"/>
              </p:ext>
            </p:extLst>
          </p:nvPr>
        </p:nvGraphicFramePr>
        <p:xfrm>
          <a:off x="6802643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2643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8706937" y="3001575"/>
            <a:ext cx="117089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706937" y="4829175"/>
            <a:ext cx="158312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7982" y="2468879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479038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2.5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782333" y="2468878"/>
            <a:ext cx="79284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4.5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4723594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6.5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719914" y="4723593"/>
            <a:ext cx="7880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8.5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778380" y="4736254"/>
            <a:ext cx="69025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42700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3" name="Equation" r:id="rId5" imgW="2997000" imgH="863280" progId="Equation.DSMT4">
                  <p:embed/>
                </p:oleObj>
              </mc:Choice>
              <mc:Fallback>
                <p:oleObj name="Equation" r:id="rId5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4" name="Equation" r:id="rId7" imgW="2654280" imgH="1015920" progId="Equation.DSMT4">
                  <p:embed/>
                </p:oleObj>
              </mc:Choice>
              <mc:Fallback>
                <p:oleObj name="Equation" r:id="rId7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007444" y="4734072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-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095" y="1579684"/>
            <a:ext cx="5359857" cy="40198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545154" y="1188586"/>
            <a:ext cx="1465466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5154" y="1613318"/>
            <a:ext cx="2334101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After Consider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545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8760F35-09F2-1549-9899-B2AB1972A1B2}"/>
              </a:ext>
            </a:extLst>
          </p:cNvPr>
          <p:cNvCxnSpPr/>
          <p:nvPr/>
        </p:nvCxnSpPr>
        <p:spPr>
          <a:xfrm>
            <a:off x="8702998" y="4348716"/>
            <a:ext cx="0" cy="1066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DE5CD4D-F281-7042-9525-7BD90F9FDD44}"/>
              </a:ext>
            </a:extLst>
          </p:cNvPr>
          <p:cNvCxnSpPr/>
          <p:nvPr/>
        </p:nvCxnSpPr>
        <p:spPr>
          <a:xfrm>
            <a:off x="9529763" y="4348716"/>
            <a:ext cx="0" cy="980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E672EDB-562C-B049-8622-94E512049A2A}"/>
              </a:ext>
            </a:extLst>
          </p:cNvPr>
          <p:cNvCxnSpPr/>
          <p:nvPr/>
        </p:nvCxnSpPr>
        <p:spPr>
          <a:xfrm>
            <a:off x="8688711" y="4800600"/>
            <a:ext cx="8410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18CB68B-3C5B-BF45-9C63-8AAE5FD0445E}"/>
              </a:ext>
            </a:extLst>
          </p:cNvPr>
          <p:cNvSpPr txBox="1"/>
          <p:nvPr/>
        </p:nvSpPr>
        <p:spPr>
          <a:xfrm>
            <a:off x="8949186" y="4400518"/>
            <a:ext cx="33438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21566" y="2589623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15453" y="4486313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793665" y="239232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7898579" y="25825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990808" y="28033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080744" y="3006301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185658" y="3224763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8323521" y="34290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12735</TotalTime>
  <Words>1296</Words>
  <Application>Microsoft Office PowerPoint</Application>
  <PresentationFormat>寬螢幕</PresentationFormat>
  <Paragraphs>614</Paragraphs>
  <Slides>64</Slides>
  <Notes>34</Notes>
  <HiddenSlides>2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4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709</cp:revision>
  <dcterms:created xsi:type="dcterms:W3CDTF">2015-10-12T10:51:44Z</dcterms:created>
  <dcterms:modified xsi:type="dcterms:W3CDTF">2019-06-02T23:02:25Z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